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AD3423-BA79-4FC9-BA7F-C900380582E5}" type="datetimeFigureOut">
              <a:rPr lang="en-US" smtClean="0"/>
              <a:t>4/29/2015</a:t>
            </a:fld>
            <a:endParaRPr lang="en-US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1381E0-7156-4208-89F6-5415DB125021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POSTMODERNISM</a:t>
            </a:r>
            <a:endParaRPr lang="en-US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MAIN FEATURES</a:t>
            </a:r>
            <a:endParaRPr lang="en-US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660232" y="573325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GRAZIA SCAINI   5^B</a:t>
            </a:r>
          </a:p>
          <a:p>
            <a:r>
              <a:rPr lang="en-US" dirty="0" smtClean="0"/>
              <a:t>A.S. 2014/2015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36145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We are influenced by our culture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People have not a single identity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 Character does not exist</a:t>
            </a:r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Novels are not works of fiction originated “</a:t>
            </a:r>
            <a:r>
              <a:rPr lang="en-US" sz="2800" dirty="0" smtClean="0"/>
              <a:t>ab</a:t>
            </a:r>
            <a:r>
              <a:rPr lang="en-US" sz="2800" dirty="0" smtClean="0"/>
              <a:t> nihilo”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Authors don’t exist</a:t>
            </a:r>
            <a:endParaRPr lang="en-US" dirty="0"/>
          </a:p>
        </p:txBody>
      </p:sp>
      <p:sp>
        <p:nvSpPr>
          <p:cNvPr id="4" name="Freccia in giù 3"/>
          <p:cNvSpPr/>
          <p:nvPr/>
        </p:nvSpPr>
        <p:spPr>
          <a:xfrm>
            <a:off x="4572000" y="2348880"/>
            <a:ext cx="86409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ccia in giù 4"/>
          <p:cNvSpPr/>
          <p:nvPr/>
        </p:nvSpPr>
        <p:spPr>
          <a:xfrm>
            <a:off x="4355976" y="4653136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764704"/>
            <a:ext cx="7787208" cy="5361459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New literature is influenced by old literature</a:t>
            </a:r>
          </a:p>
          <a:p>
            <a:pPr>
              <a:buNone/>
            </a:pPr>
            <a:endParaRPr lang="en-US" dirty="0" smtClean="0"/>
          </a:p>
          <a:p>
            <a:pPr algn="ctr"/>
            <a:r>
              <a:rPr lang="en-US" dirty="0" smtClean="0"/>
              <a:t>We produce our “selves” in language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Semiotic materialism 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World is imperfect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Humans suffer from depression or try to make it better                                                           </a:t>
            </a:r>
            <a:endParaRPr lang="en-US" dirty="0"/>
          </a:p>
        </p:txBody>
      </p:sp>
      <p:sp>
        <p:nvSpPr>
          <p:cNvPr id="4" name="Freccia in giù 3"/>
          <p:cNvSpPr/>
          <p:nvPr/>
        </p:nvSpPr>
        <p:spPr>
          <a:xfrm>
            <a:off x="4572000" y="2420888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ccia in giù 4"/>
          <p:cNvSpPr/>
          <p:nvPr/>
        </p:nvSpPr>
        <p:spPr>
          <a:xfrm>
            <a:off x="4644008" y="4509120"/>
            <a:ext cx="72008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</TotalTime>
  <Words>70</Words>
  <Application>Microsoft Office PowerPoint</Application>
  <PresentationFormat>Presentazione su schermo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Solstizio</vt:lpstr>
      <vt:lpstr>POSTMODERNISM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</dc:title>
  <dc:creator>Utente</dc:creator>
  <cp:lastModifiedBy>Utente</cp:lastModifiedBy>
  <cp:revision>4</cp:revision>
  <dcterms:created xsi:type="dcterms:W3CDTF">2015-04-29T13:44:09Z</dcterms:created>
  <dcterms:modified xsi:type="dcterms:W3CDTF">2015-04-29T14:14:19Z</dcterms:modified>
</cp:coreProperties>
</file>